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61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-182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19DCF-7FC1-4B9F-9BA6-C0EA84760BF1}" type="doc">
      <dgm:prSet loTypeId="urn:microsoft.com/office/officeart/2005/8/layout/venn2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E401BE3E-D6E8-46B0-8516-2028ADB17E37}">
      <dgm:prSet phldrT="[Text]"/>
      <dgm:spPr/>
      <dgm:t>
        <a:bodyPr/>
        <a:lstStyle/>
        <a:p>
          <a:r>
            <a:rPr lang="de-DE" dirty="0" smtClean="0"/>
            <a:t> 15 </a:t>
          </a:r>
          <a:r>
            <a:rPr lang="en-GB" noProof="0" dirty="0" smtClean="0"/>
            <a:t>statistical</a:t>
          </a:r>
          <a:r>
            <a:rPr lang="de-DE" dirty="0" smtClean="0"/>
            <a:t> </a:t>
          </a:r>
          <a:r>
            <a:rPr lang="en-GB" noProof="0" dirty="0" smtClean="0"/>
            <a:t>authorities</a:t>
          </a:r>
          <a:endParaRPr lang="en-GB" noProof="0" dirty="0"/>
        </a:p>
      </dgm:t>
    </dgm:pt>
    <dgm:pt modelId="{CC82282A-9332-4B81-B31B-FB501B16FF96}" type="parTrans" cxnId="{C1FFC484-30FC-4808-9066-BB659668C800}">
      <dgm:prSet/>
      <dgm:spPr/>
      <dgm:t>
        <a:bodyPr/>
        <a:lstStyle/>
        <a:p>
          <a:endParaRPr lang="en-GB"/>
        </a:p>
      </dgm:t>
    </dgm:pt>
    <dgm:pt modelId="{9B02EC65-A81D-4034-9025-363DADF5DF38}" type="sibTrans" cxnId="{C1FFC484-30FC-4808-9066-BB659668C800}">
      <dgm:prSet/>
      <dgm:spPr/>
      <dgm:t>
        <a:bodyPr/>
        <a:lstStyle/>
        <a:p>
          <a:endParaRPr lang="en-GB"/>
        </a:p>
      </dgm:t>
    </dgm:pt>
    <dgm:pt modelId="{E6E4CCD0-7D4C-4B20-A0A3-64A6E7A62346}">
      <dgm:prSet phldrT="[Text]"/>
      <dgm:spPr/>
      <dgm:t>
        <a:bodyPr/>
        <a:lstStyle/>
        <a:p>
          <a:r>
            <a:rPr lang="de-DE" dirty="0" smtClean="0"/>
            <a:t> 1 CSO</a:t>
          </a:r>
          <a:endParaRPr lang="en-GB" dirty="0"/>
        </a:p>
      </dgm:t>
    </dgm:pt>
    <dgm:pt modelId="{086C9BA0-CA0B-4388-82E1-7694DD2E0B4E}" type="parTrans" cxnId="{676A209A-0AF4-43F2-A688-73FB12594294}">
      <dgm:prSet/>
      <dgm:spPr/>
      <dgm:t>
        <a:bodyPr/>
        <a:lstStyle/>
        <a:p>
          <a:endParaRPr lang="en-GB"/>
        </a:p>
      </dgm:t>
    </dgm:pt>
    <dgm:pt modelId="{2495A8CB-A4DB-4AEB-A1E7-7976384A2BCD}" type="sibTrans" cxnId="{676A209A-0AF4-43F2-A688-73FB12594294}">
      <dgm:prSet/>
      <dgm:spPr/>
      <dgm:t>
        <a:bodyPr/>
        <a:lstStyle/>
        <a:p>
          <a:endParaRPr lang="en-GB"/>
        </a:p>
      </dgm:t>
    </dgm:pt>
    <dgm:pt modelId="{EE726D3D-935A-4B74-84B1-ABE973EC2414}">
      <dgm:prSet phldrT="[Text]"/>
      <dgm:spPr/>
      <dgm:t>
        <a:bodyPr/>
        <a:lstStyle/>
        <a:p>
          <a:r>
            <a:rPr lang="en-GB" noProof="0" dirty="0" smtClean="0"/>
            <a:t> </a:t>
          </a:r>
          <a:r>
            <a:rPr lang="en-GB" noProof="0" dirty="0" err="1" smtClean="0"/>
            <a:t>Xy</a:t>
          </a:r>
          <a:r>
            <a:rPr lang="en-GB" noProof="0" dirty="0" smtClean="0"/>
            <a:t> statistical entities</a:t>
          </a:r>
          <a:endParaRPr lang="en-GB" noProof="0" dirty="0"/>
        </a:p>
      </dgm:t>
    </dgm:pt>
    <dgm:pt modelId="{29189C1A-1F2D-4D06-A26E-A7C36E3215B3}" type="sibTrans" cxnId="{C16A8C5D-B274-4986-922E-CB2BCB8BB5B2}">
      <dgm:prSet/>
      <dgm:spPr/>
      <dgm:t>
        <a:bodyPr/>
        <a:lstStyle/>
        <a:p>
          <a:endParaRPr lang="en-GB"/>
        </a:p>
      </dgm:t>
    </dgm:pt>
    <dgm:pt modelId="{6F3F810D-7825-456C-AAE4-24A2D0EB0205}" type="parTrans" cxnId="{C16A8C5D-B274-4986-922E-CB2BCB8BB5B2}">
      <dgm:prSet/>
      <dgm:spPr/>
      <dgm:t>
        <a:bodyPr/>
        <a:lstStyle/>
        <a:p>
          <a:endParaRPr lang="en-GB"/>
        </a:p>
      </dgm:t>
    </dgm:pt>
    <dgm:pt modelId="{08F3DCCF-70F4-4781-851D-2779ED4CC449}" type="pres">
      <dgm:prSet presAssocID="{19519DCF-7FC1-4B9F-9BA6-C0EA84760BF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B329D3B-34D7-4815-B5EC-11127B478FDB}" type="pres">
      <dgm:prSet presAssocID="{19519DCF-7FC1-4B9F-9BA6-C0EA84760BF1}" presName="comp1" presStyleCnt="0"/>
      <dgm:spPr/>
    </dgm:pt>
    <dgm:pt modelId="{66F6D30D-B3F9-40C8-80A3-68D2FAB9C47C}" type="pres">
      <dgm:prSet presAssocID="{19519DCF-7FC1-4B9F-9BA6-C0EA84760BF1}" presName="circle1" presStyleLbl="node1" presStyleIdx="0" presStyleCnt="3"/>
      <dgm:spPr/>
      <dgm:t>
        <a:bodyPr/>
        <a:lstStyle/>
        <a:p>
          <a:endParaRPr lang="en-GB"/>
        </a:p>
      </dgm:t>
    </dgm:pt>
    <dgm:pt modelId="{017A7ED8-B11B-463A-AC81-226BB2FEFAA3}" type="pres">
      <dgm:prSet presAssocID="{19519DCF-7FC1-4B9F-9BA6-C0EA84760BF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E45CDA-6501-4053-83A5-52282F96798B}" type="pres">
      <dgm:prSet presAssocID="{19519DCF-7FC1-4B9F-9BA6-C0EA84760BF1}" presName="comp2" presStyleCnt="0"/>
      <dgm:spPr/>
    </dgm:pt>
    <dgm:pt modelId="{490EC53A-BA2F-4ACD-95C3-8C66C6DF376A}" type="pres">
      <dgm:prSet presAssocID="{19519DCF-7FC1-4B9F-9BA6-C0EA84760BF1}" presName="circle2" presStyleLbl="node1" presStyleIdx="1" presStyleCnt="3"/>
      <dgm:spPr/>
      <dgm:t>
        <a:bodyPr/>
        <a:lstStyle/>
        <a:p>
          <a:endParaRPr lang="en-GB"/>
        </a:p>
      </dgm:t>
    </dgm:pt>
    <dgm:pt modelId="{4BD3DB28-0B7E-4601-8007-61FEF4F3ADB9}" type="pres">
      <dgm:prSet presAssocID="{19519DCF-7FC1-4B9F-9BA6-C0EA84760BF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BA529-BAC7-4C61-8E3B-094F590BB518}" type="pres">
      <dgm:prSet presAssocID="{19519DCF-7FC1-4B9F-9BA6-C0EA84760BF1}" presName="comp3" presStyleCnt="0"/>
      <dgm:spPr/>
    </dgm:pt>
    <dgm:pt modelId="{1EA56E3A-D9E0-4A8B-919B-3F1E2955CCBC}" type="pres">
      <dgm:prSet presAssocID="{19519DCF-7FC1-4B9F-9BA6-C0EA84760BF1}" presName="circle3" presStyleLbl="node1" presStyleIdx="2" presStyleCnt="3"/>
      <dgm:spPr/>
      <dgm:t>
        <a:bodyPr/>
        <a:lstStyle/>
        <a:p>
          <a:endParaRPr lang="en-GB"/>
        </a:p>
      </dgm:t>
    </dgm:pt>
    <dgm:pt modelId="{4BAB85C9-F0CF-450B-BD82-8E606C0E1BB2}" type="pres">
      <dgm:prSet presAssocID="{19519DCF-7FC1-4B9F-9BA6-C0EA84760BF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EC817F-F8FF-4EF0-BA6F-31EADAED3DE8}" type="presOf" srcId="{EE726D3D-935A-4B74-84B1-ABE973EC2414}" destId="{017A7ED8-B11B-463A-AC81-226BB2FEFAA3}" srcOrd="1" destOrd="0" presId="urn:microsoft.com/office/officeart/2005/8/layout/venn2"/>
    <dgm:cxn modelId="{44B6EDE1-BB58-4897-ABF0-91A914A9C891}" type="presOf" srcId="{E6E4CCD0-7D4C-4B20-A0A3-64A6E7A62346}" destId="{4BAB85C9-F0CF-450B-BD82-8E606C0E1BB2}" srcOrd="1" destOrd="0" presId="urn:microsoft.com/office/officeart/2005/8/layout/venn2"/>
    <dgm:cxn modelId="{B69C39ED-20C5-446D-95BD-9F6E7715E484}" type="presOf" srcId="{EE726D3D-935A-4B74-84B1-ABE973EC2414}" destId="{66F6D30D-B3F9-40C8-80A3-68D2FAB9C47C}" srcOrd="0" destOrd="0" presId="urn:microsoft.com/office/officeart/2005/8/layout/venn2"/>
    <dgm:cxn modelId="{34DA310B-9207-4C20-B9EF-D8340DF25F02}" type="presOf" srcId="{19519DCF-7FC1-4B9F-9BA6-C0EA84760BF1}" destId="{08F3DCCF-70F4-4781-851D-2779ED4CC449}" srcOrd="0" destOrd="0" presId="urn:microsoft.com/office/officeart/2005/8/layout/venn2"/>
    <dgm:cxn modelId="{C16A8C5D-B274-4986-922E-CB2BCB8BB5B2}" srcId="{19519DCF-7FC1-4B9F-9BA6-C0EA84760BF1}" destId="{EE726D3D-935A-4B74-84B1-ABE973EC2414}" srcOrd="0" destOrd="0" parTransId="{6F3F810D-7825-456C-AAE4-24A2D0EB0205}" sibTransId="{29189C1A-1F2D-4D06-A26E-A7C36E3215B3}"/>
    <dgm:cxn modelId="{51ED9E85-0B24-48B0-A7C8-61E7DBD83963}" type="presOf" srcId="{E401BE3E-D6E8-46B0-8516-2028ADB17E37}" destId="{4BD3DB28-0B7E-4601-8007-61FEF4F3ADB9}" srcOrd="1" destOrd="0" presId="urn:microsoft.com/office/officeart/2005/8/layout/venn2"/>
    <dgm:cxn modelId="{C1FFC484-30FC-4808-9066-BB659668C800}" srcId="{19519DCF-7FC1-4B9F-9BA6-C0EA84760BF1}" destId="{E401BE3E-D6E8-46B0-8516-2028ADB17E37}" srcOrd="1" destOrd="0" parTransId="{CC82282A-9332-4B81-B31B-FB501B16FF96}" sibTransId="{9B02EC65-A81D-4034-9025-363DADF5DF38}"/>
    <dgm:cxn modelId="{033F3EBC-2C30-4E4C-A76D-72F8C8FD90F9}" type="presOf" srcId="{E6E4CCD0-7D4C-4B20-A0A3-64A6E7A62346}" destId="{1EA56E3A-D9E0-4A8B-919B-3F1E2955CCBC}" srcOrd="0" destOrd="0" presId="urn:microsoft.com/office/officeart/2005/8/layout/venn2"/>
    <dgm:cxn modelId="{676A209A-0AF4-43F2-A688-73FB12594294}" srcId="{19519DCF-7FC1-4B9F-9BA6-C0EA84760BF1}" destId="{E6E4CCD0-7D4C-4B20-A0A3-64A6E7A62346}" srcOrd="2" destOrd="0" parTransId="{086C9BA0-CA0B-4388-82E1-7694DD2E0B4E}" sibTransId="{2495A8CB-A4DB-4AEB-A1E7-7976384A2BCD}"/>
    <dgm:cxn modelId="{17A08266-C974-42FD-B55B-FFFADE2CA9FF}" type="presOf" srcId="{E401BE3E-D6E8-46B0-8516-2028ADB17E37}" destId="{490EC53A-BA2F-4ACD-95C3-8C66C6DF376A}" srcOrd="0" destOrd="0" presId="urn:microsoft.com/office/officeart/2005/8/layout/venn2"/>
    <dgm:cxn modelId="{CC665849-8880-4257-BEAA-BCAE0362C943}" type="presParOf" srcId="{08F3DCCF-70F4-4781-851D-2779ED4CC449}" destId="{DB329D3B-34D7-4815-B5EC-11127B478FDB}" srcOrd="0" destOrd="0" presId="urn:microsoft.com/office/officeart/2005/8/layout/venn2"/>
    <dgm:cxn modelId="{1066B65A-C126-4559-B253-BF740E2BE7B2}" type="presParOf" srcId="{DB329D3B-34D7-4815-B5EC-11127B478FDB}" destId="{66F6D30D-B3F9-40C8-80A3-68D2FAB9C47C}" srcOrd="0" destOrd="0" presId="urn:microsoft.com/office/officeart/2005/8/layout/venn2"/>
    <dgm:cxn modelId="{B7E8551A-CF8D-4A2A-99A8-2970CAE0949C}" type="presParOf" srcId="{DB329D3B-34D7-4815-B5EC-11127B478FDB}" destId="{017A7ED8-B11B-463A-AC81-226BB2FEFAA3}" srcOrd="1" destOrd="0" presId="urn:microsoft.com/office/officeart/2005/8/layout/venn2"/>
    <dgm:cxn modelId="{24677C29-6685-455B-A25F-566B6FCCF05D}" type="presParOf" srcId="{08F3DCCF-70F4-4781-851D-2779ED4CC449}" destId="{DDE45CDA-6501-4053-83A5-52282F96798B}" srcOrd="1" destOrd="0" presId="urn:microsoft.com/office/officeart/2005/8/layout/venn2"/>
    <dgm:cxn modelId="{C1A17A94-E12F-4A87-9C44-C63BBCC55526}" type="presParOf" srcId="{DDE45CDA-6501-4053-83A5-52282F96798B}" destId="{490EC53A-BA2F-4ACD-95C3-8C66C6DF376A}" srcOrd="0" destOrd="0" presId="urn:microsoft.com/office/officeart/2005/8/layout/venn2"/>
    <dgm:cxn modelId="{C69E9D50-5FB8-4316-9A18-2F2E0B3C77A5}" type="presParOf" srcId="{DDE45CDA-6501-4053-83A5-52282F96798B}" destId="{4BD3DB28-0B7E-4601-8007-61FEF4F3ADB9}" srcOrd="1" destOrd="0" presId="urn:microsoft.com/office/officeart/2005/8/layout/venn2"/>
    <dgm:cxn modelId="{9BDB8F21-401C-4154-9DF5-1E540868F876}" type="presParOf" srcId="{08F3DCCF-70F4-4781-851D-2779ED4CC449}" destId="{D38BA529-BAC7-4C61-8E3B-094F590BB518}" srcOrd="2" destOrd="0" presId="urn:microsoft.com/office/officeart/2005/8/layout/venn2"/>
    <dgm:cxn modelId="{EED5B820-612F-4495-94BE-043560634B90}" type="presParOf" srcId="{D38BA529-BAC7-4C61-8E3B-094F590BB518}" destId="{1EA56E3A-D9E0-4A8B-919B-3F1E2955CCBC}" srcOrd="0" destOrd="0" presId="urn:microsoft.com/office/officeart/2005/8/layout/venn2"/>
    <dgm:cxn modelId="{28F81185-F34D-4253-8812-F304FE715D3B}" type="presParOf" srcId="{D38BA529-BAC7-4C61-8E3B-094F590BB518}" destId="{4BAB85C9-F0CF-450B-BD82-8E606C0E1BB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5A5D2-D8E0-4447-9F23-072C174C050F}" type="doc">
      <dgm:prSet loTypeId="urn:microsoft.com/office/officeart/2005/8/layout/venn2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554A101-ED3A-4782-86BE-1DB5B743CC4F}">
      <dgm:prSet phldrT="[Text]"/>
      <dgm:spPr/>
      <dgm:t>
        <a:bodyPr/>
        <a:lstStyle/>
        <a:p>
          <a:r>
            <a:rPr lang="en-GB" noProof="0" dirty="0" smtClean="0"/>
            <a:t>Xyz statistical entities</a:t>
          </a:r>
          <a:endParaRPr lang="en-GB" noProof="0" dirty="0"/>
        </a:p>
      </dgm:t>
    </dgm:pt>
    <dgm:pt modelId="{3E9C5AD1-79B0-4704-B72F-E39FD34D0687}" type="parTrans" cxnId="{1E916308-2BF1-467A-AD4D-6786B7C0225B}">
      <dgm:prSet/>
      <dgm:spPr/>
      <dgm:t>
        <a:bodyPr/>
        <a:lstStyle/>
        <a:p>
          <a:endParaRPr lang="en-GB"/>
        </a:p>
      </dgm:t>
    </dgm:pt>
    <dgm:pt modelId="{EA8F25A1-2A28-44EB-B32E-53732B79D4DC}" type="sibTrans" cxnId="{1E916308-2BF1-467A-AD4D-6786B7C0225B}">
      <dgm:prSet/>
      <dgm:spPr/>
      <dgm:t>
        <a:bodyPr/>
        <a:lstStyle/>
        <a:p>
          <a:endParaRPr lang="en-GB"/>
        </a:p>
      </dgm:t>
    </dgm:pt>
    <dgm:pt modelId="{E10FD2A4-03D8-43ED-AB3A-60D660D4D086}">
      <dgm:prSet phldrT="[Text]"/>
      <dgm:spPr/>
      <dgm:t>
        <a:bodyPr/>
        <a:lstStyle/>
        <a:p>
          <a:r>
            <a:rPr lang="en-GB" noProof="0" dirty="0" smtClean="0"/>
            <a:t>390 statistical authorities</a:t>
          </a:r>
          <a:endParaRPr lang="en-GB" noProof="0" dirty="0"/>
        </a:p>
      </dgm:t>
    </dgm:pt>
    <dgm:pt modelId="{FC0E2978-B56D-4912-96EE-E3F44CF8F6C3}" type="parTrans" cxnId="{B7FAA45C-DA55-4BD9-AD22-FD0D4BA63A5E}">
      <dgm:prSet/>
      <dgm:spPr/>
      <dgm:t>
        <a:bodyPr/>
        <a:lstStyle/>
        <a:p>
          <a:endParaRPr lang="en-GB"/>
        </a:p>
      </dgm:t>
    </dgm:pt>
    <dgm:pt modelId="{E4139C6E-1457-4497-8641-24DF1279FBF6}" type="sibTrans" cxnId="{B7FAA45C-DA55-4BD9-AD22-FD0D4BA63A5E}">
      <dgm:prSet/>
      <dgm:spPr/>
      <dgm:t>
        <a:bodyPr/>
        <a:lstStyle/>
        <a:p>
          <a:endParaRPr lang="en-GB"/>
        </a:p>
      </dgm:t>
    </dgm:pt>
    <dgm:pt modelId="{CE24C7DE-C3C7-434B-ADC3-5AA3D1C7151C}">
      <dgm:prSet phldrT="[Text]"/>
      <dgm:spPr/>
      <dgm:t>
        <a:bodyPr/>
        <a:lstStyle/>
        <a:p>
          <a:r>
            <a:rPr lang="de-DE" dirty="0" smtClean="0"/>
            <a:t>32 NSIs</a:t>
          </a:r>
          <a:endParaRPr lang="en-GB" dirty="0"/>
        </a:p>
      </dgm:t>
    </dgm:pt>
    <dgm:pt modelId="{26CCD9C4-D42F-4237-B151-2D7DF3F401EE}" type="parTrans" cxnId="{4A58178B-CADE-46CA-B4A6-6C33DB399E4A}">
      <dgm:prSet/>
      <dgm:spPr/>
      <dgm:t>
        <a:bodyPr/>
        <a:lstStyle/>
        <a:p>
          <a:endParaRPr lang="en-GB"/>
        </a:p>
      </dgm:t>
    </dgm:pt>
    <dgm:pt modelId="{17354C32-384B-4DF4-8370-5C7B17782800}" type="sibTrans" cxnId="{4A58178B-CADE-46CA-B4A6-6C33DB399E4A}">
      <dgm:prSet/>
      <dgm:spPr/>
      <dgm:t>
        <a:bodyPr/>
        <a:lstStyle/>
        <a:p>
          <a:endParaRPr lang="en-GB"/>
        </a:p>
      </dgm:t>
    </dgm:pt>
    <dgm:pt modelId="{F66041B1-1D7F-44CB-AC91-862406AEAC66}">
      <dgm:prSet phldrT="[Text]"/>
      <dgm:spPr/>
      <dgm:t>
        <a:bodyPr/>
        <a:lstStyle/>
        <a:p>
          <a:r>
            <a:rPr lang="de-DE" dirty="0" smtClean="0"/>
            <a:t>Eurostat</a:t>
          </a:r>
          <a:endParaRPr lang="en-GB" dirty="0"/>
        </a:p>
      </dgm:t>
    </dgm:pt>
    <dgm:pt modelId="{37CEB3ED-9404-4BB4-AAF7-A200B4403C18}" type="parTrans" cxnId="{33E6552E-71F2-4F90-92DF-8AE10EDEEEC5}">
      <dgm:prSet/>
      <dgm:spPr/>
      <dgm:t>
        <a:bodyPr/>
        <a:lstStyle/>
        <a:p>
          <a:endParaRPr lang="en-GB"/>
        </a:p>
      </dgm:t>
    </dgm:pt>
    <dgm:pt modelId="{D9C8AB22-32B3-44BF-88F4-B95914176EAA}" type="sibTrans" cxnId="{33E6552E-71F2-4F90-92DF-8AE10EDEEEC5}">
      <dgm:prSet/>
      <dgm:spPr/>
      <dgm:t>
        <a:bodyPr/>
        <a:lstStyle/>
        <a:p>
          <a:endParaRPr lang="en-GB"/>
        </a:p>
      </dgm:t>
    </dgm:pt>
    <dgm:pt modelId="{85B514FE-D398-4216-AFBE-6621D9CCE772}" type="pres">
      <dgm:prSet presAssocID="{AFA5A5D2-D8E0-4447-9F23-072C174C050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A69B9F0-5B0C-421F-9414-2A9476CFD44C}" type="pres">
      <dgm:prSet presAssocID="{AFA5A5D2-D8E0-4447-9F23-072C174C050F}" presName="comp1" presStyleCnt="0"/>
      <dgm:spPr/>
    </dgm:pt>
    <dgm:pt modelId="{19A1D6F0-C452-4F58-955E-5ABA20AE37DA}" type="pres">
      <dgm:prSet presAssocID="{AFA5A5D2-D8E0-4447-9F23-072C174C050F}" presName="circle1" presStyleLbl="node1" presStyleIdx="0" presStyleCnt="4"/>
      <dgm:spPr/>
      <dgm:t>
        <a:bodyPr/>
        <a:lstStyle/>
        <a:p>
          <a:endParaRPr lang="en-IE"/>
        </a:p>
      </dgm:t>
    </dgm:pt>
    <dgm:pt modelId="{78608821-395F-445A-987D-D6D268230678}" type="pres">
      <dgm:prSet presAssocID="{AFA5A5D2-D8E0-4447-9F23-072C174C050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C6E4237-7717-47DF-B799-2ABF0837D303}" type="pres">
      <dgm:prSet presAssocID="{AFA5A5D2-D8E0-4447-9F23-072C174C050F}" presName="comp2" presStyleCnt="0"/>
      <dgm:spPr/>
    </dgm:pt>
    <dgm:pt modelId="{DCB13EB4-D96C-4A49-956B-E14B989192D8}" type="pres">
      <dgm:prSet presAssocID="{AFA5A5D2-D8E0-4447-9F23-072C174C050F}" presName="circle2" presStyleLbl="node1" presStyleIdx="1" presStyleCnt="4"/>
      <dgm:spPr/>
      <dgm:t>
        <a:bodyPr/>
        <a:lstStyle/>
        <a:p>
          <a:endParaRPr lang="en-IE"/>
        </a:p>
      </dgm:t>
    </dgm:pt>
    <dgm:pt modelId="{2E625824-60BF-4DAC-ADD2-BEFB10C08AF4}" type="pres">
      <dgm:prSet presAssocID="{AFA5A5D2-D8E0-4447-9F23-072C174C050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338C44-1608-44E7-899C-B706D21C7114}" type="pres">
      <dgm:prSet presAssocID="{AFA5A5D2-D8E0-4447-9F23-072C174C050F}" presName="comp3" presStyleCnt="0"/>
      <dgm:spPr/>
    </dgm:pt>
    <dgm:pt modelId="{55A3C3EB-674A-4E34-BF06-CA722A30F656}" type="pres">
      <dgm:prSet presAssocID="{AFA5A5D2-D8E0-4447-9F23-072C174C050F}" presName="circle3" presStyleLbl="node1" presStyleIdx="2" presStyleCnt="4"/>
      <dgm:spPr/>
      <dgm:t>
        <a:bodyPr/>
        <a:lstStyle/>
        <a:p>
          <a:endParaRPr lang="en-IE"/>
        </a:p>
      </dgm:t>
    </dgm:pt>
    <dgm:pt modelId="{80F98A35-ACF3-4540-BD50-75006D114FE4}" type="pres">
      <dgm:prSet presAssocID="{AFA5A5D2-D8E0-4447-9F23-072C174C050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F2046B-7485-404C-9201-D599CB8434BF}" type="pres">
      <dgm:prSet presAssocID="{AFA5A5D2-D8E0-4447-9F23-072C174C050F}" presName="comp4" presStyleCnt="0"/>
      <dgm:spPr/>
    </dgm:pt>
    <dgm:pt modelId="{AA9533B1-5049-4308-8173-D3B02075496C}" type="pres">
      <dgm:prSet presAssocID="{AFA5A5D2-D8E0-4447-9F23-072C174C050F}" presName="circle4" presStyleLbl="node1" presStyleIdx="3" presStyleCnt="4"/>
      <dgm:spPr/>
      <dgm:t>
        <a:bodyPr/>
        <a:lstStyle/>
        <a:p>
          <a:endParaRPr lang="en-IE"/>
        </a:p>
      </dgm:t>
    </dgm:pt>
    <dgm:pt modelId="{32319C90-ECFD-4EAB-82B0-FD0B72000AD3}" type="pres">
      <dgm:prSet presAssocID="{AFA5A5D2-D8E0-4447-9F23-072C174C050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3E6552E-71F2-4F90-92DF-8AE10EDEEEC5}" srcId="{AFA5A5D2-D8E0-4447-9F23-072C174C050F}" destId="{F66041B1-1D7F-44CB-AC91-862406AEAC66}" srcOrd="3" destOrd="0" parTransId="{37CEB3ED-9404-4BB4-AAF7-A200B4403C18}" sibTransId="{D9C8AB22-32B3-44BF-88F4-B95914176EAA}"/>
    <dgm:cxn modelId="{447FBBCC-F95B-49B5-B684-62D8C29FE939}" type="presOf" srcId="{CE24C7DE-C3C7-434B-ADC3-5AA3D1C7151C}" destId="{80F98A35-ACF3-4540-BD50-75006D114FE4}" srcOrd="1" destOrd="0" presId="urn:microsoft.com/office/officeart/2005/8/layout/venn2"/>
    <dgm:cxn modelId="{EECBC31E-ACA0-4149-AA56-EE2A3648C9F8}" type="presOf" srcId="{E10FD2A4-03D8-43ED-AB3A-60D660D4D086}" destId="{DCB13EB4-D96C-4A49-956B-E14B989192D8}" srcOrd="0" destOrd="0" presId="urn:microsoft.com/office/officeart/2005/8/layout/venn2"/>
    <dgm:cxn modelId="{5F2059B8-1D14-4D7E-ADA7-508D746BF9AB}" type="presOf" srcId="{F66041B1-1D7F-44CB-AC91-862406AEAC66}" destId="{32319C90-ECFD-4EAB-82B0-FD0B72000AD3}" srcOrd="1" destOrd="0" presId="urn:microsoft.com/office/officeart/2005/8/layout/venn2"/>
    <dgm:cxn modelId="{1E916308-2BF1-467A-AD4D-6786B7C0225B}" srcId="{AFA5A5D2-D8E0-4447-9F23-072C174C050F}" destId="{2554A101-ED3A-4782-86BE-1DB5B743CC4F}" srcOrd="0" destOrd="0" parTransId="{3E9C5AD1-79B0-4704-B72F-E39FD34D0687}" sibTransId="{EA8F25A1-2A28-44EB-B32E-53732B79D4DC}"/>
    <dgm:cxn modelId="{1BDAF84F-50AB-4CB7-ADD1-94A2A5F35D84}" type="presOf" srcId="{AFA5A5D2-D8E0-4447-9F23-072C174C050F}" destId="{85B514FE-D398-4216-AFBE-6621D9CCE772}" srcOrd="0" destOrd="0" presId="urn:microsoft.com/office/officeart/2005/8/layout/venn2"/>
    <dgm:cxn modelId="{4A58178B-CADE-46CA-B4A6-6C33DB399E4A}" srcId="{AFA5A5D2-D8E0-4447-9F23-072C174C050F}" destId="{CE24C7DE-C3C7-434B-ADC3-5AA3D1C7151C}" srcOrd="2" destOrd="0" parTransId="{26CCD9C4-D42F-4237-B151-2D7DF3F401EE}" sibTransId="{17354C32-384B-4DF4-8370-5C7B17782800}"/>
    <dgm:cxn modelId="{ABD2A51A-91C1-4928-ACC7-D17329BA3CF5}" type="presOf" srcId="{2554A101-ED3A-4782-86BE-1DB5B743CC4F}" destId="{19A1D6F0-C452-4F58-955E-5ABA20AE37DA}" srcOrd="0" destOrd="0" presId="urn:microsoft.com/office/officeart/2005/8/layout/venn2"/>
    <dgm:cxn modelId="{551ABEFF-F518-4DC7-8FD8-7AD4C27FB6DB}" type="presOf" srcId="{CE24C7DE-C3C7-434B-ADC3-5AA3D1C7151C}" destId="{55A3C3EB-674A-4E34-BF06-CA722A30F656}" srcOrd="0" destOrd="0" presId="urn:microsoft.com/office/officeart/2005/8/layout/venn2"/>
    <dgm:cxn modelId="{B7FAA45C-DA55-4BD9-AD22-FD0D4BA63A5E}" srcId="{AFA5A5D2-D8E0-4447-9F23-072C174C050F}" destId="{E10FD2A4-03D8-43ED-AB3A-60D660D4D086}" srcOrd="1" destOrd="0" parTransId="{FC0E2978-B56D-4912-96EE-E3F44CF8F6C3}" sibTransId="{E4139C6E-1457-4497-8641-24DF1279FBF6}"/>
    <dgm:cxn modelId="{99C57C9E-D5FA-42EB-83EA-C6E951C15C53}" type="presOf" srcId="{F66041B1-1D7F-44CB-AC91-862406AEAC66}" destId="{AA9533B1-5049-4308-8173-D3B02075496C}" srcOrd="0" destOrd="0" presId="urn:microsoft.com/office/officeart/2005/8/layout/venn2"/>
    <dgm:cxn modelId="{788ADFF2-0FDC-40E4-B27A-68071C8A3470}" type="presOf" srcId="{E10FD2A4-03D8-43ED-AB3A-60D660D4D086}" destId="{2E625824-60BF-4DAC-ADD2-BEFB10C08AF4}" srcOrd="1" destOrd="0" presId="urn:microsoft.com/office/officeart/2005/8/layout/venn2"/>
    <dgm:cxn modelId="{3CBF3348-E624-48D9-8734-920AC6668E25}" type="presOf" srcId="{2554A101-ED3A-4782-86BE-1DB5B743CC4F}" destId="{78608821-395F-445A-987D-D6D268230678}" srcOrd="1" destOrd="0" presId="urn:microsoft.com/office/officeart/2005/8/layout/venn2"/>
    <dgm:cxn modelId="{1C51148A-E822-4503-B7BC-835538D6E594}" type="presParOf" srcId="{85B514FE-D398-4216-AFBE-6621D9CCE772}" destId="{1A69B9F0-5B0C-421F-9414-2A9476CFD44C}" srcOrd="0" destOrd="0" presId="urn:microsoft.com/office/officeart/2005/8/layout/venn2"/>
    <dgm:cxn modelId="{11E9013D-4381-4E95-AACD-3DFC99143407}" type="presParOf" srcId="{1A69B9F0-5B0C-421F-9414-2A9476CFD44C}" destId="{19A1D6F0-C452-4F58-955E-5ABA20AE37DA}" srcOrd="0" destOrd="0" presId="urn:microsoft.com/office/officeart/2005/8/layout/venn2"/>
    <dgm:cxn modelId="{10BC9882-A3CD-41C5-924A-30685A505C6D}" type="presParOf" srcId="{1A69B9F0-5B0C-421F-9414-2A9476CFD44C}" destId="{78608821-395F-445A-987D-D6D268230678}" srcOrd="1" destOrd="0" presId="urn:microsoft.com/office/officeart/2005/8/layout/venn2"/>
    <dgm:cxn modelId="{FA95FBBC-547F-4526-A88E-ABE54E7A47B4}" type="presParOf" srcId="{85B514FE-D398-4216-AFBE-6621D9CCE772}" destId="{BC6E4237-7717-47DF-B799-2ABF0837D303}" srcOrd="1" destOrd="0" presId="urn:microsoft.com/office/officeart/2005/8/layout/venn2"/>
    <dgm:cxn modelId="{1873C4DF-E2F8-4720-A2B9-2A0DB1DD57FF}" type="presParOf" srcId="{BC6E4237-7717-47DF-B799-2ABF0837D303}" destId="{DCB13EB4-D96C-4A49-956B-E14B989192D8}" srcOrd="0" destOrd="0" presId="urn:microsoft.com/office/officeart/2005/8/layout/venn2"/>
    <dgm:cxn modelId="{38D48CF2-0022-45C5-BDE2-EB17E4C3BE6C}" type="presParOf" srcId="{BC6E4237-7717-47DF-B799-2ABF0837D303}" destId="{2E625824-60BF-4DAC-ADD2-BEFB10C08AF4}" srcOrd="1" destOrd="0" presId="urn:microsoft.com/office/officeart/2005/8/layout/venn2"/>
    <dgm:cxn modelId="{02FFC97C-CAB7-4E9C-B34A-615200E14D75}" type="presParOf" srcId="{85B514FE-D398-4216-AFBE-6621D9CCE772}" destId="{62338C44-1608-44E7-899C-B706D21C7114}" srcOrd="2" destOrd="0" presId="urn:microsoft.com/office/officeart/2005/8/layout/venn2"/>
    <dgm:cxn modelId="{345358B6-5E3E-46B6-BD13-533B7FA7E354}" type="presParOf" srcId="{62338C44-1608-44E7-899C-B706D21C7114}" destId="{55A3C3EB-674A-4E34-BF06-CA722A30F656}" srcOrd="0" destOrd="0" presId="urn:microsoft.com/office/officeart/2005/8/layout/venn2"/>
    <dgm:cxn modelId="{4D9673AD-09A4-4530-A782-5AAD0544333F}" type="presParOf" srcId="{62338C44-1608-44E7-899C-B706D21C7114}" destId="{80F98A35-ACF3-4540-BD50-75006D114FE4}" srcOrd="1" destOrd="0" presId="urn:microsoft.com/office/officeart/2005/8/layout/venn2"/>
    <dgm:cxn modelId="{DC99B2A5-2F4F-456B-AA65-94968573FCDA}" type="presParOf" srcId="{85B514FE-D398-4216-AFBE-6621D9CCE772}" destId="{00F2046B-7485-404C-9201-D599CB8434BF}" srcOrd="3" destOrd="0" presId="urn:microsoft.com/office/officeart/2005/8/layout/venn2"/>
    <dgm:cxn modelId="{2AFE9AF4-7D79-4DC5-8E2C-D68DC6A93FAF}" type="presParOf" srcId="{00F2046B-7485-404C-9201-D599CB8434BF}" destId="{AA9533B1-5049-4308-8173-D3B02075496C}" srcOrd="0" destOrd="0" presId="urn:microsoft.com/office/officeart/2005/8/layout/venn2"/>
    <dgm:cxn modelId="{56AEBCE3-3C43-49B1-BB4A-97B40AE4B289}" type="presParOf" srcId="{00F2046B-7485-404C-9201-D599CB8434BF}" destId="{32319C90-ECFD-4EAB-82B0-FD0B72000AD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5A5D2-D8E0-4447-9F23-072C174C050F}" type="doc">
      <dgm:prSet loTypeId="urn:microsoft.com/office/officeart/2005/8/layout/venn2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554A101-ED3A-4782-86BE-1DB5B743CC4F}">
      <dgm:prSet phldrT="[Text]"/>
      <dgm:spPr/>
      <dgm:t>
        <a:bodyPr/>
        <a:lstStyle/>
        <a:p>
          <a:r>
            <a:rPr lang="en-GB" noProof="0" dirty="0" smtClean="0"/>
            <a:t>Xyz statistical entities</a:t>
          </a:r>
          <a:endParaRPr lang="en-GB" noProof="0" dirty="0"/>
        </a:p>
      </dgm:t>
    </dgm:pt>
    <dgm:pt modelId="{3E9C5AD1-79B0-4704-B72F-E39FD34D0687}" type="parTrans" cxnId="{1E916308-2BF1-467A-AD4D-6786B7C0225B}">
      <dgm:prSet/>
      <dgm:spPr/>
      <dgm:t>
        <a:bodyPr/>
        <a:lstStyle/>
        <a:p>
          <a:endParaRPr lang="en-GB"/>
        </a:p>
      </dgm:t>
    </dgm:pt>
    <dgm:pt modelId="{EA8F25A1-2A28-44EB-B32E-53732B79D4DC}" type="sibTrans" cxnId="{1E916308-2BF1-467A-AD4D-6786B7C0225B}">
      <dgm:prSet/>
      <dgm:spPr/>
      <dgm:t>
        <a:bodyPr/>
        <a:lstStyle/>
        <a:p>
          <a:endParaRPr lang="en-GB"/>
        </a:p>
      </dgm:t>
    </dgm:pt>
    <dgm:pt modelId="{E10FD2A4-03D8-43ED-AB3A-60D660D4D086}">
      <dgm:prSet phldrT="[Text]"/>
      <dgm:spPr/>
      <dgm:t>
        <a:bodyPr/>
        <a:lstStyle/>
        <a:p>
          <a:r>
            <a:rPr lang="en-GB" noProof="0" dirty="0" smtClean="0"/>
            <a:t>390 statistical authorities</a:t>
          </a:r>
          <a:endParaRPr lang="en-GB" noProof="0" dirty="0"/>
        </a:p>
      </dgm:t>
    </dgm:pt>
    <dgm:pt modelId="{FC0E2978-B56D-4912-96EE-E3F44CF8F6C3}" type="parTrans" cxnId="{B7FAA45C-DA55-4BD9-AD22-FD0D4BA63A5E}">
      <dgm:prSet/>
      <dgm:spPr/>
      <dgm:t>
        <a:bodyPr/>
        <a:lstStyle/>
        <a:p>
          <a:endParaRPr lang="en-GB"/>
        </a:p>
      </dgm:t>
    </dgm:pt>
    <dgm:pt modelId="{E4139C6E-1457-4497-8641-24DF1279FBF6}" type="sibTrans" cxnId="{B7FAA45C-DA55-4BD9-AD22-FD0D4BA63A5E}">
      <dgm:prSet/>
      <dgm:spPr/>
      <dgm:t>
        <a:bodyPr/>
        <a:lstStyle/>
        <a:p>
          <a:endParaRPr lang="en-GB"/>
        </a:p>
      </dgm:t>
    </dgm:pt>
    <dgm:pt modelId="{CE24C7DE-C3C7-434B-ADC3-5AA3D1C7151C}">
      <dgm:prSet phldrT="[Text]"/>
      <dgm:spPr/>
      <dgm:t>
        <a:bodyPr/>
        <a:lstStyle/>
        <a:p>
          <a:r>
            <a:rPr lang="de-DE" dirty="0" smtClean="0"/>
            <a:t>32 NSIs</a:t>
          </a:r>
          <a:endParaRPr lang="en-GB" dirty="0"/>
        </a:p>
      </dgm:t>
    </dgm:pt>
    <dgm:pt modelId="{26CCD9C4-D42F-4237-B151-2D7DF3F401EE}" type="parTrans" cxnId="{4A58178B-CADE-46CA-B4A6-6C33DB399E4A}">
      <dgm:prSet/>
      <dgm:spPr/>
      <dgm:t>
        <a:bodyPr/>
        <a:lstStyle/>
        <a:p>
          <a:endParaRPr lang="en-GB"/>
        </a:p>
      </dgm:t>
    </dgm:pt>
    <dgm:pt modelId="{17354C32-384B-4DF4-8370-5C7B17782800}" type="sibTrans" cxnId="{4A58178B-CADE-46CA-B4A6-6C33DB399E4A}">
      <dgm:prSet/>
      <dgm:spPr/>
      <dgm:t>
        <a:bodyPr/>
        <a:lstStyle/>
        <a:p>
          <a:endParaRPr lang="en-GB"/>
        </a:p>
      </dgm:t>
    </dgm:pt>
    <dgm:pt modelId="{F66041B1-1D7F-44CB-AC91-862406AEAC66}">
      <dgm:prSet phldrT="[Text]"/>
      <dgm:spPr/>
      <dgm:t>
        <a:bodyPr/>
        <a:lstStyle/>
        <a:p>
          <a:r>
            <a:rPr lang="de-DE" dirty="0" smtClean="0"/>
            <a:t>Eurostat</a:t>
          </a:r>
          <a:endParaRPr lang="en-GB" dirty="0"/>
        </a:p>
      </dgm:t>
    </dgm:pt>
    <dgm:pt modelId="{37CEB3ED-9404-4BB4-AAF7-A200B4403C18}" type="parTrans" cxnId="{33E6552E-71F2-4F90-92DF-8AE10EDEEEC5}">
      <dgm:prSet/>
      <dgm:spPr/>
      <dgm:t>
        <a:bodyPr/>
        <a:lstStyle/>
        <a:p>
          <a:endParaRPr lang="en-GB"/>
        </a:p>
      </dgm:t>
    </dgm:pt>
    <dgm:pt modelId="{D9C8AB22-32B3-44BF-88F4-B95914176EAA}" type="sibTrans" cxnId="{33E6552E-71F2-4F90-92DF-8AE10EDEEEC5}">
      <dgm:prSet/>
      <dgm:spPr/>
      <dgm:t>
        <a:bodyPr/>
        <a:lstStyle/>
        <a:p>
          <a:endParaRPr lang="en-GB"/>
        </a:p>
      </dgm:t>
    </dgm:pt>
    <dgm:pt modelId="{85B514FE-D398-4216-AFBE-6621D9CCE772}" type="pres">
      <dgm:prSet presAssocID="{AFA5A5D2-D8E0-4447-9F23-072C174C050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A69B9F0-5B0C-421F-9414-2A9476CFD44C}" type="pres">
      <dgm:prSet presAssocID="{AFA5A5D2-D8E0-4447-9F23-072C174C050F}" presName="comp1" presStyleCnt="0"/>
      <dgm:spPr/>
    </dgm:pt>
    <dgm:pt modelId="{19A1D6F0-C452-4F58-955E-5ABA20AE37DA}" type="pres">
      <dgm:prSet presAssocID="{AFA5A5D2-D8E0-4447-9F23-072C174C050F}" presName="circle1" presStyleLbl="node1" presStyleIdx="0" presStyleCnt="4"/>
      <dgm:spPr/>
      <dgm:t>
        <a:bodyPr/>
        <a:lstStyle/>
        <a:p>
          <a:endParaRPr lang="en-IE"/>
        </a:p>
      </dgm:t>
    </dgm:pt>
    <dgm:pt modelId="{78608821-395F-445A-987D-D6D268230678}" type="pres">
      <dgm:prSet presAssocID="{AFA5A5D2-D8E0-4447-9F23-072C174C050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C6E4237-7717-47DF-B799-2ABF0837D303}" type="pres">
      <dgm:prSet presAssocID="{AFA5A5D2-D8E0-4447-9F23-072C174C050F}" presName="comp2" presStyleCnt="0"/>
      <dgm:spPr/>
    </dgm:pt>
    <dgm:pt modelId="{DCB13EB4-D96C-4A49-956B-E14B989192D8}" type="pres">
      <dgm:prSet presAssocID="{AFA5A5D2-D8E0-4447-9F23-072C174C050F}" presName="circle2" presStyleLbl="node1" presStyleIdx="1" presStyleCnt="4"/>
      <dgm:spPr/>
      <dgm:t>
        <a:bodyPr/>
        <a:lstStyle/>
        <a:p>
          <a:endParaRPr lang="en-IE"/>
        </a:p>
      </dgm:t>
    </dgm:pt>
    <dgm:pt modelId="{2E625824-60BF-4DAC-ADD2-BEFB10C08AF4}" type="pres">
      <dgm:prSet presAssocID="{AFA5A5D2-D8E0-4447-9F23-072C174C050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338C44-1608-44E7-899C-B706D21C7114}" type="pres">
      <dgm:prSet presAssocID="{AFA5A5D2-D8E0-4447-9F23-072C174C050F}" presName="comp3" presStyleCnt="0"/>
      <dgm:spPr/>
    </dgm:pt>
    <dgm:pt modelId="{55A3C3EB-674A-4E34-BF06-CA722A30F656}" type="pres">
      <dgm:prSet presAssocID="{AFA5A5D2-D8E0-4447-9F23-072C174C050F}" presName="circle3" presStyleLbl="node1" presStyleIdx="2" presStyleCnt="4"/>
      <dgm:spPr/>
      <dgm:t>
        <a:bodyPr/>
        <a:lstStyle/>
        <a:p>
          <a:endParaRPr lang="en-IE"/>
        </a:p>
      </dgm:t>
    </dgm:pt>
    <dgm:pt modelId="{80F98A35-ACF3-4540-BD50-75006D114FE4}" type="pres">
      <dgm:prSet presAssocID="{AFA5A5D2-D8E0-4447-9F23-072C174C050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F2046B-7485-404C-9201-D599CB8434BF}" type="pres">
      <dgm:prSet presAssocID="{AFA5A5D2-D8E0-4447-9F23-072C174C050F}" presName="comp4" presStyleCnt="0"/>
      <dgm:spPr/>
    </dgm:pt>
    <dgm:pt modelId="{AA9533B1-5049-4308-8173-D3B02075496C}" type="pres">
      <dgm:prSet presAssocID="{AFA5A5D2-D8E0-4447-9F23-072C174C050F}" presName="circle4" presStyleLbl="node1" presStyleIdx="3" presStyleCnt="4"/>
      <dgm:spPr/>
      <dgm:t>
        <a:bodyPr/>
        <a:lstStyle/>
        <a:p>
          <a:endParaRPr lang="en-IE"/>
        </a:p>
      </dgm:t>
    </dgm:pt>
    <dgm:pt modelId="{32319C90-ECFD-4EAB-82B0-FD0B72000AD3}" type="pres">
      <dgm:prSet presAssocID="{AFA5A5D2-D8E0-4447-9F23-072C174C050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3E6552E-71F2-4F90-92DF-8AE10EDEEEC5}" srcId="{AFA5A5D2-D8E0-4447-9F23-072C174C050F}" destId="{F66041B1-1D7F-44CB-AC91-862406AEAC66}" srcOrd="3" destOrd="0" parTransId="{37CEB3ED-9404-4BB4-AAF7-A200B4403C18}" sibTransId="{D9C8AB22-32B3-44BF-88F4-B95914176EAA}"/>
    <dgm:cxn modelId="{449919F9-892B-4DF4-A882-D0700BE6DB34}" type="presOf" srcId="{CE24C7DE-C3C7-434B-ADC3-5AA3D1C7151C}" destId="{80F98A35-ACF3-4540-BD50-75006D114FE4}" srcOrd="1" destOrd="0" presId="urn:microsoft.com/office/officeart/2005/8/layout/venn2"/>
    <dgm:cxn modelId="{E02877F7-2E64-4D76-99DC-D334C9C19F81}" type="presOf" srcId="{F66041B1-1D7F-44CB-AC91-862406AEAC66}" destId="{32319C90-ECFD-4EAB-82B0-FD0B72000AD3}" srcOrd="1" destOrd="0" presId="urn:microsoft.com/office/officeart/2005/8/layout/venn2"/>
    <dgm:cxn modelId="{122A0A64-CB4D-4B12-9280-4BCA712869B2}" type="presOf" srcId="{2554A101-ED3A-4782-86BE-1DB5B743CC4F}" destId="{19A1D6F0-C452-4F58-955E-5ABA20AE37DA}" srcOrd="0" destOrd="0" presId="urn:microsoft.com/office/officeart/2005/8/layout/venn2"/>
    <dgm:cxn modelId="{B7014EAC-7EA5-4015-ABD5-3DB2A2C9AA32}" type="presOf" srcId="{2554A101-ED3A-4782-86BE-1DB5B743CC4F}" destId="{78608821-395F-445A-987D-D6D268230678}" srcOrd="1" destOrd="0" presId="urn:microsoft.com/office/officeart/2005/8/layout/venn2"/>
    <dgm:cxn modelId="{6EE5FDBC-CF79-4472-ABEA-5F94E6CF9E88}" type="presOf" srcId="{AFA5A5D2-D8E0-4447-9F23-072C174C050F}" destId="{85B514FE-D398-4216-AFBE-6621D9CCE772}" srcOrd="0" destOrd="0" presId="urn:microsoft.com/office/officeart/2005/8/layout/venn2"/>
    <dgm:cxn modelId="{1E916308-2BF1-467A-AD4D-6786B7C0225B}" srcId="{AFA5A5D2-D8E0-4447-9F23-072C174C050F}" destId="{2554A101-ED3A-4782-86BE-1DB5B743CC4F}" srcOrd="0" destOrd="0" parTransId="{3E9C5AD1-79B0-4704-B72F-E39FD34D0687}" sibTransId="{EA8F25A1-2A28-44EB-B32E-53732B79D4DC}"/>
    <dgm:cxn modelId="{C90E16F4-D55B-4D36-89F6-0178ABC94A5F}" type="presOf" srcId="{F66041B1-1D7F-44CB-AC91-862406AEAC66}" destId="{AA9533B1-5049-4308-8173-D3B02075496C}" srcOrd="0" destOrd="0" presId="urn:microsoft.com/office/officeart/2005/8/layout/venn2"/>
    <dgm:cxn modelId="{C00438EE-1556-46BE-A09F-A016D204D116}" type="presOf" srcId="{CE24C7DE-C3C7-434B-ADC3-5AA3D1C7151C}" destId="{55A3C3EB-674A-4E34-BF06-CA722A30F656}" srcOrd="0" destOrd="0" presId="urn:microsoft.com/office/officeart/2005/8/layout/venn2"/>
    <dgm:cxn modelId="{4A58178B-CADE-46CA-B4A6-6C33DB399E4A}" srcId="{AFA5A5D2-D8E0-4447-9F23-072C174C050F}" destId="{CE24C7DE-C3C7-434B-ADC3-5AA3D1C7151C}" srcOrd="2" destOrd="0" parTransId="{26CCD9C4-D42F-4237-B151-2D7DF3F401EE}" sibTransId="{17354C32-384B-4DF4-8370-5C7B17782800}"/>
    <dgm:cxn modelId="{CF1F0FAB-4717-4468-9970-CCF50D60892E}" type="presOf" srcId="{E10FD2A4-03D8-43ED-AB3A-60D660D4D086}" destId="{2E625824-60BF-4DAC-ADD2-BEFB10C08AF4}" srcOrd="1" destOrd="0" presId="urn:microsoft.com/office/officeart/2005/8/layout/venn2"/>
    <dgm:cxn modelId="{B7FAA45C-DA55-4BD9-AD22-FD0D4BA63A5E}" srcId="{AFA5A5D2-D8E0-4447-9F23-072C174C050F}" destId="{E10FD2A4-03D8-43ED-AB3A-60D660D4D086}" srcOrd="1" destOrd="0" parTransId="{FC0E2978-B56D-4912-96EE-E3F44CF8F6C3}" sibTransId="{E4139C6E-1457-4497-8641-24DF1279FBF6}"/>
    <dgm:cxn modelId="{BC800EF3-6BD9-4747-AD7B-CD404D0F8A07}" type="presOf" srcId="{E10FD2A4-03D8-43ED-AB3A-60D660D4D086}" destId="{DCB13EB4-D96C-4A49-956B-E14B989192D8}" srcOrd="0" destOrd="0" presId="urn:microsoft.com/office/officeart/2005/8/layout/venn2"/>
    <dgm:cxn modelId="{0691FFAE-C963-4E72-BFB7-C8C7A10A03DE}" type="presParOf" srcId="{85B514FE-D398-4216-AFBE-6621D9CCE772}" destId="{1A69B9F0-5B0C-421F-9414-2A9476CFD44C}" srcOrd="0" destOrd="0" presId="urn:microsoft.com/office/officeart/2005/8/layout/venn2"/>
    <dgm:cxn modelId="{848044B5-47CB-493C-8212-EEA149C04EDC}" type="presParOf" srcId="{1A69B9F0-5B0C-421F-9414-2A9476CFD44C}" destId="{19A1D6F0-C452-4F58-955E-5ABA20AE37DA}" srcOrd="0" destOrd="0" presId="urn:microsoft.com/office/officeart/2005/8/layout/venn2"/>
    <dgm:cxn modelId="{884FA8F4-6E7E-4AE4-8A21-C95EE4C4C6F7}" type="presParOf" srcId="{1A69B9F0-5B0C-421F-9414-2A9476CFD44C}" destId="{78608821-395F-445A-987D-D6D268230678}" srcOrd="1" destOrd="0" presId="urn:microsoft.com/office/officeart/2005/8/layout/venn2"/>
    <dgm:cxn modelId="{1404E6FD-D66B-4010-BB45-551A17C8DD97}" type="presParOf" srcId="{85B514FE-D398-4216-AFBE-6621D9CCE772}" destId="{BC6E4237-7717-47DF-B799-2ABF0837D303}" srcOrd="1" destOrd="0" presId="urn:microsoft.com/office/officeart/2005/8/layout/venn2"/>
    <dgm:cxn modelId="{218B4A70-8C0C-4B6E-BC16-DC32E7DFD402}" type="presParOf" srcId="{BC6E4237-7717-47DF-B799-2ABF0837D303}" destId="{DCB13EB4-D96C-4A49-956B-E14B989192D8}" srcOrd="0" destOrd="0" presId="urn:microsoft.com/office/officeart/2005/8/layout/venn2"/>
    <dgm:cxn modelId="{3EC953B9-20BD-4BA6-97B0-65AFE5768AE7}" type="presParOf" srcId="{BC6E4237-7717-47DF-B799-2ABF0837D303}" destId="{2E625824-60BF-4DAC-ADD2-BEFB10C08AF4}" srcOrd="1" destOrd="0" presId="urn:microsoft.com/office/officeart/2005/8/layout/venn2"/>
    <dgm:cxn modelId="{D6835078-A765-4722-BD78-08CC5EF1FF2D}" type="presParOf" srcId="{85B514FE-D398-4216-AFBE-6621D9CCE772}" destId="{62338C44-1608-44E7-899C-B706D21C7114}" srcOrd="2" destOrd="0" presId="urn:microsoft.com/office/officeart/2005/8/layout/venn2"/>
    <dgm:cxn modelId="{36A4EAE2-46C1-4D34-8125-F5538C2ED382}" type="presParOf" srcId="{62338C44-1608-44E7-899C-B706D21C7114}" destId="{55A3C3EB-674A-4E34-BF06-CA722A30F656}" srcOrd="0" destOrd="0" presId="urn:microsoft.com/office/officeart/2005/8/layout/venn2"/>
    <dgm:cxn modelId="{166989A7-FA34-47F0-987C-F382C09A983B}" type="presParOf" srcId="{62338C44-1608-44E7-899C-B706D21C7114}" destId="{80F98A35-ACF3-4540-BD50-75006D114FE4}" srcOrd="1" destOrd="0" presId="urn:microsoft.com/office/officeart/2005/8/layout/venn2"/>
    <dgm:cxn modelId="{2B7B31FB-08A8-4E4C-895B-F832613875EC}" type="presParOf" srcId="{85B514FE-D398-4216-AFBE-6621D9CCE772}" destId="{00F2046B-7485-404C-9201-D599CB8434BF}" srcOrd="3" destOrd="0" presId="urn:microsoft.com/office/officeart/2005/8/layout/venn2"/>
    <dgm:cxn modelId="{EFF12BE1-11D7-4776-9D66-27DD8F1C7F79}" type="presParOf" srcId="{00F2046B-7485-404C-9201-D599CB8434BF}" destId="{AA9533B1-5049-4308-8173-D3B02075496C}" srcOrd="0" destOrd="0" presId="urn:microsoft.com/office/officeart/2005/8/layout/venn2"/>
    <dgm:cxn modelId="{E1545AD2-CECD-468A-B2B8-D54E94FCF5F8}" type="presParOf" srcId="{00F2046B-7485-404C-9201-D599CB8434BF}" destId="{32319C90-ECFD-4EAB-82B0-FD0B72000AD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D30D-B3F9-40C8-80A3-68D2FAB9C47C}">
      <dsp:nvSpPr>
        <dsp:cNvPr id="0" name=""/>
        <dsp:cNvSpPr/>
      </dsp:nvSpPr>
      <dsp:spPr>
        <a:xfrm>
          <a:off x="2376263" y="0"/>
          <a:ext cx="3312368" cy="331236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 </a:t>
          </a:r>
          <a:r>
            <a:rPr lang="en-GB" sz="1100" kern="1200" noProof="0" dirty="0" err="1" smtClean="0"/>
            <a:t>Xy</a:t>
          </a:r>
          <a:r>
            <a:rPr lang="en-GB" sz="1100" kern="1200" noProof="0" dirty="0" smtClean="0"/>
            <a:t> statistical entities</a:t>
          </a:r>
          <a:endParaRPr lang="en-GB" sz="1100" kern="1200" noProof="0" dirty="0"/>
        </a:p>
      </dsp:txBody>
      <dsp:txXfrm>
        <a:off x="3453611" y="165618"/>
        <a:ext cx="1157672" cy="496855"/>
      </dsp:txXfrm>
    </dsp:sp>
    <dsp:sp modelId="{490EC53A-BA2F-4ACD-95C3-8C66C6DF376A}">
      <dsp:nvSpPr>
        <dsp:cNvPr id="0" name=""/>
        <dsp:cNvSpPr/>
      </dsp:nvSpPr>
      <dsp:spPr>
        <a:xfrm>
          <a:off x="2790309" y="828091"/>
          <a:ext cx="2484276" cy="248427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 15 </a:t>
          </a:r>
          <a:r>
            <a:rPr lang="en-GB" sz="1100" kern="1200" noProof="0" dirty="0" smtClean="0"/>
            <a:t>statistical</a:t>
          </a:r>
          <a:r>
            <a:rPr lang="de-DE" sz="1100" kern="1200" dirty="0" smtClean="0"/>
            <a:t> </a:t>
          </a:r>
          <a:r>
            <a:rPr lang="en-GB" sz="1100" kern="1200" noProof="0" dirty="0" smtClean="0"/>
            <a:t>authorities</a:t>
          </a:r>
          <a:endParaRPr lang="en-GB" sz="1100" kern="1200" noProof="0" dirty="0"/>
        </a:p>
      </dsp:txBody>
      <dsp:txXfrm>
        <a:off x="3453611" y="983359"/>
        <a:ext cx="1157672" cy="465801"/>
      </dsp:txXfrm>
    </dsp:sp>
    <dsp:sp modelId="{1EA56E3A-D9E0-4A8B-919B-3F1E2955CCBC}">
      <dsp:nvSpPr>
        <dsp:cNvPr id="0" name=""/>
        <dsp:cNvSpPr/>
      </dsp:nvSpPr>
      <dsp:spPr>
        <a:xfrm>
          <a:off x="3204355" y="1656184"/>
          <a:ext cx="1656184" cy="165618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 1 CSO</a:t>
          </a:r>
          <a:endParaRPr lang="en-GB" sz="1100" kern="1200" dirty="0"/>
        </a:p>
      </dsp:txBody>
      <dsp:txXfrm>
        <a:off x="3446898" y="2070230"/>
        <a:ext cx="1171098" cy="828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1D6F0-C452-4F58-955E-5ABA20AE37DA}">
      <dsp:nvSpPr>
        <dsp:cNvPr id="0" name=""/>
        <dsp:cNvSpPr/>
      </dsp:nvSpPr>
      <dsp:spPr>
        <a:xfrm>
          <a:off x="2297906" y="0"/>
          <a:ext cx="3633788" cy="363378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/>
            <a:t>Xyz statistical entities</a:t>
          </a:r>
          <a:endParaRPr lang="en-GB" sz="900" kern="1200" noProof="0" dirty="0"/>
        </a:p>
      </dsp:txBody>
      <dsp:txXfrm>
        <a:off x="3606796" y="181689"/>
        <a:ext cx="1016007" cy="545068"/>
      </dsp:txXfrm>
    </dsp:sp>
    <dsp:sp modelId="{DCB13EB4-D96C-4A49-956B-E14B989192D8}">
      <dsp:nvSpPr>
        <dsp:cNvPr id="0" name=""/>
        <dsp:cNvSpPr/>
      </dsp:nvSpPr>
      <dsp:spPr>
        <a:xfrm>
          <a:off x="2661284" y="726757"/>
          <a:ext cx="2907030" cy="290703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/>
            <a:t>390 statistical authorities</a:t>
          </a:r>
          <a:endParaRPr lang="en-GB" sz="900" kern="1200" noProof="0" dirty="0"/>
        </a:p>
      </dsp:txBody>
      <dsp:txXfrm>
        <a:off x="3606796" y="901179"/>
        <a:ext cx="1016007" cy="523265"/>
      </dsp:txXfrm>
    </dsp:sp>
    <dsp:sp modelId="{55A3C3EB-674A-4E34-BF06-CA722A30F656}">
      <dsp:nvSpPr>
        <dsp:cNvPr id="0" name=""/>
        <dsp:cNvSpPr/>
      </dsp:nvSpPr>
      <dsp:spPr>
        <a:xfrm>
          <a:off x="3024663" y="1453515"/>
          <a:ext cx="2180272" cy="218027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32 NSIs</a:t>
          </a:r>
          <a:endParaRPr lang="en-GB" sz="900" kern="1200" dirty="0"/>
        </a:p>
      </dsp:txBody>
      <dsp:txXfrm>
        <a:off x="3606796" y="1617035"/>
        <a:ext cx="1016007" cy="490561"/>
      </dsp:txXfrm>
    </dsp:sp>
    <dsp:sp modelId="{AA9533B1-5049-4308-8173-D3B02075496C}">
      <dsp:nvSpPr>
        <dsp:cNvPr id="0" name=""/>
        <dsp:cNvSpPr/>
      </dsp:nvSpPr>
      <dsp:spPr>
        <a:xfrm>
          <a:off x="3388042" y="2180272"/>
          <a:ext cx="1453515" cy="145351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Eurostat</a:t>
          </a:r>
          <a:endParaRPr lang="en-GB" sz="900" kern="1200" dirty="0"/>
        </a:p>
      </dsp:txBody>
      <dsp:txXfrm>
        <a:off x="3600904" y="2543651"/>
        <a:ext cx="1027790" cy="726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1D6F0-C452-4F58-955E-5ABA20AE37DA}">
      <dsp:nvSpPr>
        <dsp:cNvPr id="0" name=""/>
        <dsp:cNvSpPr/>
      </dsp:nvSpPr>
      <dsp:spPr>
        <a:xfrm>
          <a:off x="2292486" y="0"/>
          <a:ext cx="2914204" cy="291420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Xyz statistical entities</a:t>
          </a:r>
          <a:endParaRPr lang="en-GB" sz="700" kern="1200" noProof="0" dirty="0"/>
        </a:p>
      </dsp:txBody>
      <dsp:txXfrm>
        <a:off x="3342182" y="145710"/>
        <a:ext cx="814811" cy="437130"/>
      </dsp:txXfrm>
    </dsp:sp>
    <dsp:sp modelId="{DCB13EB4-D96C-4A49-956B-E14B989192D8}">
      <dsp:nvSpPr>
        <dsp:cNvPr id="0" name=""/>
        <dsp:cNvSpPr/>
      </dsp:nvSpPr>
      <dsp:spPr>
        <a:xfrm>
          <a:off x="2583906" y="582840"/>
          <a:ext cx="2331363" cy="233136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noProof="0" dirty="0" smtClean="0"/>
            <a:t>390 statistical authorities</a:t>
          </a:r>
          <a:endParaRPr lang="en-GB" sz="700" kern="1200" noProof="0" dirty="0"/>
        </a:p>
      </dsp:txBody>
      <dsp:txXfrm>
        <a:off x="3342182" y="722722"/>
        <a:ext cx="814811" cy="419645"/>
      </dsp:txXfrm>
    </dsp:sp>
    <dsp:sp modelId="{55A3C3EB-674A-4E34-BF06-CA722A30F656}">
      <dsp:nvSpPr>
        <dsp:cNvPr id="0" name=""/>
        <dsp:cNvSpPr/>
      </dsp:nvSpPr>
      <dsp:spPr>
        <a:xfrm>
          <a:off x="2875326" y="1165681"/>
          <a:ext cx="1748522" cy="174852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/>
            <a:t>32 NSIs</a:t>
          </a:r>
          <a:endParaRPr lang="en-GB" sz="700" kern="1200" dirty="0"/>
        </a:p>
      </dsp:txBody>
      <dsp:txXfrm>
        <a:off x="3342182" y="1296820"/>
        <a:ext cx="814811" cy="393417"/>
      </dsp:txXfrm>
    </dsp:sp>
    <dsp:sp modelId="{AA9533B1-5049-4308-8173-D3B02075496C}">
      <dsp:nvSpPr>
        <dsp:cNvPr id="0" name=""/>
        <dsp:cNvSpPr/>
      </dsp:nvSpPr>
      <dsp:spPr>
        <a:xfrm>
          <a:off x="3166747" y="1748522"/>
          <a:ext cx="1165681" cy="116568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/>
            <a:t>Eurostat</a:t>
          </a:r>
          <a:endParaRPr lang="en-GB" sz="700" kern="1200" dirty="0"/>
        </a:p>
      </dsp:txBody>
      <dsp:txXfrm>
        <a:off x="3337457" y="2039942"/>
        <a:ext cx="824261" cy="58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0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669602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0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W.J. Radermacher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" TargetMode="External"/><Relationship Id="rId2" Type="http://schemas.openxmlformats.org/officeDocument/2006/relationships/hyperlink" Target="mailto:Walter.Radermacher@ec.europa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136136" cy="1597769"/>
          </a:xfrm>
        </p:spPr>
        <p:txBody>
          <a:bodyPr/>
          <a:lstStyle/>
          <a:p>
            <a:r>
              <a:rPr lang="en-GB" sz="3600" dirty="0" smtClean="0"/>
              <a:t>Assuring quality in the 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5445224"/>
            <a:ext cx="7848872" cy="4320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dirty="0" smtClean="0"/>
              <a:t>Walter J. Radermacher, Director General of Eurostat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7280" y="1628800"/>
            <a:ext cx="784887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0" dirty="0"/>
              <a:t>Symposium: Safeguarding trust in official statistics - launching a Code of Practice for the Irish statistical </a:t>
            </a:r>
            <a:r>
              <a:rPr lang="en-GB" sz="1600" kern="0" dirty="0" smtClean="0"/>
              <a:t>system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kern="0" dirty="0" smtClean="0"/>
              <a:t>Thursday, 21st </a:t>
            </a:r>
            <a:r>
              <a:rPr lang="en-GB" sz="1600" kern="0" dirty="0" smtClean="0"/>
              <a:t>November</a:t>
            </a:r>
            <a:r>
              <a:rPr lang="fr-FR" sz="1600" kern="0" dirty="0" smtClean="0"/>
              <a:t> 2013, Dublin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Irish</a:t>
            </a:r>
            <a:r>
              <a:rPr lang="de-DE" dirty="0" smtClean="0"/>
              <a:t> Statistical System ISS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98296"/>
              </p:ext>
            </p:extLst>
          </p:nvPr>
        </p:nvGraphicFramePr>
        <p:xfrm>
          <a:off x="323528" y="2420888"/>
          <a:ext cx="80648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Statistical System 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95585"/>
              </p:ext>
            </p:extLst>
          </p:nvPr>
        </p:nvGraphicFramePr>
        <p:xfrm>
          <a:off x="457200" y="2565400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6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Statistical System 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31840" y="2564904"/>
            <a:ext cx="2133600" cy="476250"/>
          </a:xfrm>
        </p:spPr>
        <p:txBody>
          <a:bodyPr/>
          <a:lstStyle/>
          <a:p>
            <a:pPr lvl="0" algn="ctr"/>
            <a:r>
              <a:rPr lang="en-GB" sz="1200" dirty="0" smtClean="0"/>
              <a:t>European </a:t>
            </a:r>
          </a:p>
          <a:p>
            <a:pPr lvl="0" algn="ctr"/>
            <a:r>
              <a:rPr lang="en-GB" sz="1200" dirty="0" smtClean="0"/>
              <a:t>statistics</a:t>
            </a:r>
            <a:endParaRPr lang="en-GB" sz="1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79992"/>
              </p:ext>
            </p:extLst>
          </p:nvPr>
        </p:nvGraphicFramePr>
        <p:xfrm>
          <a:off x="457200" y="3284984"/>
          <a:ext cx="7499176" cy="291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635896" y="2269992"/>
            <a:ext cx="1152128" cy="396044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Rounded Rectangle 8"/>
          <p:cNvSpPr/>
          <p:nvPr/>
        </p:nvSpPr>
        <p:spPr>
          <a:xfrm>
            <a:off x="4788024" y="5085184"/>
            <a:ext cx="3168352" cy="108115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5417840" y="538763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rgbClr val="13317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1200" dirty="0" smtClean="0"/>
              <a:t>"Other statistics" at European level coordinated by Eurostat</a:t>
            </a:r>
            <a:endParaRPr lang="en-GB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83568" y="3356992"/>
            <a:ext cx="2952328" cy="165618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827584" y="377396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 smtClean="0">
                <a:solidFill>
                  <a:srgbClr val="13317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GB" sz="1200" dirty="0" smtClean="0"/>
              <a:t>"Other statistics" at national level produced or coordinated by the NSI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256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6641" y="1268761"/>
            <a:ext cx="8229600" cy="720080"/>
          </a:xfrm>
        </p:spPr>
        <p:txBody>
          <a:bodyPr/>
          <a:lstStyle/>
          <a:p>
            <a:r>
              <a:rPr lang="en-GB" sz="2800" dirty="0" smtClean="0"/>
              <a:t>First quality initiatives: 1999 - 2003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87582" y="2204864"/>
            <a:ext cx="7139695" cy="363378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Leadership group on quality (LEG Q)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smtClean="0"/>
              <a:t>Management</a:t>
            </a:r>
            <a:endParaRPr lang="en-GB" sz="2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endParaRPr lang="en-GB" sz="20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Development – Production - Dissemination</a:t>
            </a: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000" dirty="0"/>
              <a:t> </a:t>
            </a:r>
            <a:endParaRPr lang="en-GB" sz="2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sz="2000" b="1" dirty="0" smtClean="0"/>
              <a:t> Q</a:t>
            </a:r>
            <a:r>
              <a:rPr lang="es-ES_tradnl" sz="2000" b="1" dirty="0"/>
              <a:t> </a:t>
            </a:r>
            <a:endParaRPr lang="es-ES_tradnl" sz="20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11 </a:t>
            </a:r>
            <a:r>
              <a:rPr lang="en-GB" sz="2000" dirty="0"/>
              <a:t>background papers and 22 recommendations (e.g. Q conferences)</a:t>
            </a:r>
          </a:p>
          <a:p>
            <a:pPr>
              <a:buFontTx/>
              <a:buChar char="•"/>
            </a:pPr>
            <a:endParaRPr lang="en-GB" dirty="0"/>
          </a:p>
          <a:p>
            <a:pPr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177" y="362783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 rot="-5400000">
            <a:off x="3991033" y="503801"/>
            <a:ext cx="305222" cy="5545175"/>
          </a:xfrm>
          <a:prstGeom prst="rightBrace">
            <a:avLst>
              <a:gd name="adj1" fmla="val 21250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 rot="5400000">
            <a:off x="4026119" y="1404819"/>
            <a:ext cx="235050" cy="5545176"/>
          </a:xfrm>
          <a:prstGeom prst="rightBrace">
            <a:avLst>
              <a:gd name="adj1" fmla="val 212500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_tradnl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649114"/>
          </a:xfrm>
        </p:spPr>
        <p:txBody>
          <a:bodyPr/>
          <a:lstStyle/>
          <a:p>
            <a:r>
              <a:rPr lang="en-GB" sz="2800" dirty="0" smtClean="0"/>
              <a:t>First crisis of trust 2004/2005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157592" cy="36337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Approval of Code of Practice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	</a:t>
            </a:r>
            <a:r>
              <a:rPr lang="en-GB" sz="2000" dirty="0" smtClean="0"/>
              <a:t>(revised in 2011);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Creation of the ESS and the ESSC;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Governance body: ESGAB;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First regulation on EDP, with gaps;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First round of peer reviews.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84" y="2204864"/>
            <a:ext cx="2755999" cy="3944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4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721122"/>
          </a:xfrm>
        </p:spPr>
        <p:txBody>
          <a:bodyPr/>
          <a:lstStyle/>
          <a:p>
            <a:r>
              <a:rPr lang="en-GB" sz="2800" dirty="0" smtClean="0"/>
              <a:t>Second crisis of trust 2009/2010 (I)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6337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Second regulation on EDP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Communication 211/2011: "Towards robust quality management"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Sponsorship on quality. Revision of CoP and ESS QAF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Amendment of regulation 223/2009 (statistical law)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GB" sz="2000" dirty="0" smtClean="0"/>
              <a:t>Second round of peer reviews 2014-2015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77106"/>
          </a:xfrm>
        </p:spPr>
        <p:txBody>
          <a:bodyPr/>
          <a:lstStyle/>
          <a:p>
            <a:r>
              <a:rPr lang="en-GB" sz="2800" dirty="0" smtClean="0"/>
              <a:t>Second crisis of trust 2009/2010 (II)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14448" y="2492896"/>
            <a:ext cx="8604448" cy="36337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Streamlining of ESSC: strengthen coordination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ESP 2013 – 2017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Development of ESS.VIPS and establishment of TF vision 2.0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Reinforcement of MIP 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Quality and metadata reporting: SIMS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/>
              <a:t>Sponsorship on standardisation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8229600" cy="577106"/>
          </a:xfrm>
        </p:spPr>
        <p:txBody>
          <a:bodyPr/>
          <a:lstStyle/>
          <a:p>
            <a:r>
              <a:rPr lang="en-GB" sz="2800" dirty="0" smtClean="0"/>
              <a:t>Thank you for your attention!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79712" y="3933056"/>
            <a:ext cx="5281688" cy="12961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 smtClean="0">
                <a:solidFill>
                  <a:srgbClr val="133176"/>
                </a:solidFill>
                <a:hlinkClick r:id="rId2"/>
              </a:rPr>
              <a:t>Walter.Radermacher@ec.europa.eu</a:t>
            </a:r>
            <a:endParaRPr lang="en-GB" sz="2000" dirty="0" smtClean="0">
              <a:solidFill>
                <a:srgbClr val="13317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GB" sz="2000" dirty="0">
                <a:solidFill>
                  <a:srgbClr val="133176"/>
                </a:solidFill>
                <a:hlinkClick r:id="rId3"/>
              </a:rPr>
              <a:t>http://</a:t>
            </a:r>
            <a:r>
              <a:rPr lang="en-GB" sz="2000" dirty="0" smtClean="0">
                <a:solidFill>
                  <a:srgbClr val="133176"/>
                </a:solidFill>
                <a:hlinkClick r:id="rId3"/>
              </a:rPr>
              <a:t>ec.europa.eu/eurostat</a:t>
            </a:r>
            <a:r>
              <a:rPr lang="en-GB" sz="2000" dirty="0" smtClean="0">
                <a:solidFill>
                  <a:srgbClr val="133176"/>
                </a:solidFill>
              </a:rPr>
              <a:t> </a:t>
            </a:r>
            <a:endParaRPr lang="en-GB" sz="2000" dirty="0">
              <a:solidFill>
                <a:srgbClr val="13317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2195736" y="4005064"/>
            <a:ext cx="2664296" cy="8640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W.J. Radermacher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6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d8e0feea-6ad5-4ffb-92eb-dab9a0cea37f">Final</EC_Collab_Status>
    <Statistical_x0020_Programme_x0020_Theme_x0020__x0028_Press_x0029_ xmlns="d8e0feea-6ad5-4ffb-92eb-dab9a0cea37f" xsi:nil="true"/>
    <Frame_x0020_Title_x0020__x0028_Long_x0029_ xmlns="d8e0feea-6ad5-4ffb-92eb-dab9a0cea37f" xsi:nil="true"/>
    <LCI xmlns="d8e0feea-6ad5-4ffb-92eb-dab9a0cea37f" xsi:nil="true"/>
    <Document_x0020_Title xmlns="d8e0feea-6ad5-4ffb-92eb-dab9a0cea37f">Powerpoint Presentation Blue</Document_x0020_Title>
    <Production_x0020_Date xmlns="d8e0feea-6ad5-4ffb-92eb-dab9a0cea37f" xsi:nil="true"/>
    <Thematic_x0020_Base xmlns="d8e0feea-6ad5-4ffb-92eb-dab9a0cea37f" xsi:nil="true"/>
    <_Status xmlns="http://schemas.microsoft.com/sharepoint/v3/fields">Not Started</_Status>
    <Statistical_x0020_Programme_x0020_Theme xmlns="d8e0feea-6ad5-4ffb-92eb-dab9a0cea37f" xsi:nil="true"/>
    <EC_Collab_Reference xmlns="d8e0feea-6ad5-4ffb-92eb-dab9a0cea37f" xsi:nil="true"/>
    <Frame_x0020_Title xmlns="d8e0feea-6ad5-4ffb-92eb-dab9a0cea37f">Powerpoint Presentation Blue</Frame_x0020_Title>
    <Document_x0020_Subtitle xmlns="d8e0feea-6ad5-4ffb-92eb-dab9a0cea37f" xsi:nil="true"/>
    <Meeting_x0020_Date xmlns="d8e0feea-6ad5-4ffb-92eb-dab9a0cea37f" xsi:nil="true"/>
    <Reference_x0020_Code_x0020__x0028_Frame_x0029_ xmlns="d8e0feea-6ad5-4ffb-92eb-dab9a0cea37f" xsi:nil="true"/>
    <Reference_x0020_Code xmlns="d8e0feea-6ad5-4ffb-92eb-dab9a0cea37f" xsi:nil="true"/>
    <EC_Collab_DocumentLanguage xmlns="d8e0feea-6ad5-4ffb-92eb-dab9a0cea37f">EN</EC_Collab_DocumentLanguage>
    <DocID xmlns="d8e0feea-6ad5-4ffb-92eb-dab9a0cea37f" xsi:nil="true"/>
    <LngVerId xmlns="d8e0feea-6ad5-4ffb-92eb-dab9a0cea37f" xsi:nil="true"/>
    <NOMCOM xmlns="d8e0feea-6ad5-4ffb-92eb-dab9a0cea37f" xsi:nil="true"/>
    <_dlc_DocId xmlns="0a0aeac8-6f62-421a-b37d-09c09a5e8553">UAM7TH3CYF7M-9-76846</_dlc_DocId>
    <_dlc_DocIdUrl xmlns="0a0aeac8-6f62-421a-b37d-09c09a5e8553">
      <Url>https://myintracomm-collab.ec.europa.eu/dg/ESTAT/DO.U.C.EUR/_layouts/DocIdRedir.aspx?ID=UAM7TH3CYF7M-9-76846</Url>
      <Description>UAM7TH3CYF7M-9-76846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38245252EBB246984C8BB53A56F839" ma:contentTypeVersion="18" ma:contentTypeDescription="Create a new document in this library." ma:contentTypeScope="" ma:versionID="f3e18fbcddaa6fab97f5b8ce40a946fa">
  <xsd:schema xmlns:xsd="http://www.w3.org/2001/XMLSchema" xmlns:xs="http://www.w3.org/2001/XMLSchema" xmlns:p="http://schemas.microsoft.com/office/2006/metadata/properties" xmlns:ns2="http://schemas.microsoft.com/sharepoint/v3/fields" xmlns:ns3="d8e0feea-6ad5-4ffb-92eb-dab9a0cea37f" xmlns:ns4="0a0aeac8-6f62-421a-b37d-09c09a5e8553" targetNamespace="http://schemas.microsoft.com/office/2006/metadata/properties" ma:root="true" ma:fieldsID="bf061e7397875d0b72d538a0090fad79" ns2:_="" ns3:_="" ns4:_="">
    <xsd:import namespace="http://schemas.microsoft.com/sharepoint/v3/fields"/>
    <xsd:import namespace="d8e0feea-6ad5-4ffb-92eb-dab9a0cea37f"/>
    <xsd:import namespace="0a0aeac8-6f62-421a-b37d-09c09a5e855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Document_x0020_Subtitle" minOccurs="0"/>
                <xsd:element ref="ns3:Document_x0020_Title"/>
                <xsd:element ref="ns3:Frame_x0020_Title" minOccurs="0"/>
                <xsd:element ref="ns3:LCI" minOccurs="0"/>
                <xsd:element ref="ns3:Meeting_x0020_Date" minOccurs="0"/>
                <xsd:element ref="ns3:NOMCOM" minOccurs="0"/>
                <xsd:element ref="ns3:Production_x0020_Date" minOccurs="0"/>
                <xsd:element ref="ns3:Reference_x0020_Code" minOccurs="0"/>
                <xsd:element ref="ns3:Reference_x0020_Code_x0020__x0028_Frame_x0029_" minOccurs="0"/>
                <xsd:element ref="ns3:Statistical_x0020_Programme_x0020_Theme" minOccurs="0"/>
                <xsd:element ref="ns3:Statistical_x0020_Programme_x0020_Theme_x0020__x0028_Press_x0029_" minOccurs="0"/>
                <xsd:element ref="ns3:Thematic_x0020_Base" minOccurs="0"/>
                <xsd:element ref="ns3:DocID" minOccurs="0"/>
                <xsd:element ref="ns3:LngVerId" minOccurs="0"/>
                <xsd:element ref="ns3:Frame_x0020_Title_x0020__x0028_Long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0feea-6ad5-4ffb-92eb-dab9a0cea37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Document_x0020_Subtitle" ma:index="19" nillable="true" ma:displayName="Document Subtitle" ma:internalName="Document_x0020_Subtitle">
      <xsd:simpleType>
        <xsd:restriction base="dms:Text">
          <xsd:maxLength value="255"/>
        </xsd:restriction>
      </xsd:simpleType>
    </xsd:element>
    <xsd:element name="Document_x0020_Title" ma:index="20" ma:displayName="Document Title" ma:internalName="Document_x0020_Title">
      <xsd:simpleType>
        <xsd:restriction base="dms:Note">
          <xsd:maxLength value="255"/>
        </xsd:restriction>
      </xsd:simpleType>
    </xsd:element>
    <xsd:element name="Frame_x0020_Title" ma:index="21" nillable="true" ma:displayName="Frame Title" ma:description="The main title of the document" ma:internalName="Frame_x0020_Title">
      <xsd:simpleType>
        <xsd:restriction base="dms:Text">
          <xsd:maxLength value="255"/>
        </xsd:restriction>
      </xsd:simpleType>
    </xsd:element>
    <xsd:element name="LCI" ma:index="22" nillable="true" ma:displayName="LCI" ma:internalName="LCI">
      <xsd:simpleType>
        <xsd:restriction base="dms:Text">
          <xsd:maxLength value="255"/>
        </xsd:restriction>
      </xsd:simpleType>
    </xsd:element>
    <xsd:element name="Meeting_x0020_Date" ma:index="23" nillable="true" ma:displayName="Meeting Date" ma:format="DateOnly" ma:internalName="Meeting_x0020_Date">
      <xsd:simpleType>
        <xsd:restriction base="dms:DateTime"/>
      </xsd:simpleType>
    </xsd:element>
    <xsd:element name="NOMCOM" ma:index="24" nillable="true" ma:displayName="NOMCOM" ma:internalName="NOMCOM">
      <xsd:simpleType>
        <xsd:restriction base="dms:Text">
          <xsd:maxLength value="255"/>
        </xsd:restriction>
      </xsd:simpleType>
    </xsd:element>
    <xsd:element name="Production_x0020_Date" ma:index="25" nillable="true" ma:displayName="Production Date" ma:format="DateOnly" ma:internalName="Production_x0020_Date">
      <xsd:simpleType>
        <xsd:restriction base="dms:DateTime"/>
      </xsd:simpleType>
    </xsd:element>
    <xsd:element name="Reference_x0020_Code" ma:index="26" nillable="true" ma:displayName="Reference Code" ma:internalName="Reference_x0020_Code">
      <xsd:simpleType>
        <xsd:restriction base="dms:Text">
          <xsd:maxLength value="255"/>
        </xsd:restriction>
      </xsd:simpleType>
    </xsd:element>
    <xsd:element name="Reference_x0020_Code_x0020__x0028_Frame_x0029_" ma:index="27" nillable="true" ma:displayName="Reference Code (Frame)" ma:internalName="Reference_x0020_Code_x0020__x0028_Frame_x0029_">
      <xsd:simpleType>
        <xsd:restriction base="dms:Text">
          <xsd:maxLength value="255"/>
        </xsd:restriction>
      </xsd:simpleType>
    </xsd:element>
    <xsd:element name="Statistical_x0020_Programme_x0020_Theme" ma:index="28" nillable="true" ma:displayName="Statistical Programme Theme" ma:internalName="Statistical_x0020_Programme_x0020_Theme">
      <xsd:simpleType>
        <xsd:restriction base="dms:Text">
          <xsd:maxLength value="255"/>
        </xsd:restriction>
      </xsd:simpleType>
    </xsd:element>
    <xsd:element name="Statistical_x0020_Programme_x0020_Theme_x0020__x0028_Press_x0029_" ma:index="29" nillable="true" ma:displayName="Statistical Programme Theme (Press)" ma:internalName="Statistical_x0020_Programme_x0020_Theme_x0020__x0028_Press_x0029_">
      <xsd:simpleType>
        <xsd:restriction base="dms:Text">
          <xsd:maxLength value="255"/>
        </xsd:restriction>
      </xsd:simpleType>
    </xsd:element>
    <xsd:element name="Thematic_x0020_Base" ma:index="30" nillable="true" ma:displayName="Thematic Base" ma:internalName="Thematic_x0020_Base">
      <xsd:simpleType>
        <xsd:restriction base="dms:Text">
          <xsd:maxLength value="255"/>
        </xsd:restriction>
      </xsd:simpleType>
    </xsd:element>
    <xsd:element name="DocID" ma:index="31" nillable="true" ma:displayName="Douceur 3 ID" ma:description="Legacy ID" ma:internalName="DocID" ma:percentage="FALSE">
      <xsd:simpleType>
        <xsd:restriction base="dms:Number"/>
      </xsd:simpleType>
    </xsd:element>
    <xsd:element name="LngVerId" ma:index="32" nillable="true" ma:displayName="LngVerId" ma:internalName="LngVerId">
      <xsd:simpleType>
        <xsd:restriction base="dms:Number"/>
      </xsd:simpleType>
    </xsd:element>
    <xsd:element name="Frame_x0020_Title_x0020__x0028_Long_x0029_" ma:index="33" nillable="true" ma:displayName="Frame Title (Long)" ma:description="The main title of the document - extended" ma:internalName="Frame_x0020_Title_x0020__x0028_Long_x0029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aeac8-6f62-421a-b37d-09c09a5e8553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ECD20-5386-401E-9EC2-BF50FEAF85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5C50B-6511-4643-A2A8-211EE1E5EA1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E5D79E1-4C76-42B8-882E-FF42CF4168F3}">
  <ds:schemaRefs>
    <ds:schemaRef ds:uri="http://schemas.microsoft.com/sharepoint/v3/field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0a0aeac8-6f62-421a-b37d-09c09a5e8553"/>
    <ds:schemaRef ds:uri="d8e0feea-6ad5-4ffb-92eb-dab9a0cea37f"/>
  </ds:schemaRefs>
</ds:datastoreItem>
</file>

<file path=customXml/itemProps4.xml><?xml version="1.0" encoding="utf-8"?>
<ds:datastoreItem xmlns:ds="http://schemas.openxmlformats.org/officeDocument/2006/customXml" ds:itemID="{D94D1706-9EF2-44EF-9468-3DD9662A4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d8e0feea-6ad5-4ffb-92eb-dab9a0cea37f"/>
    <ds:schemaRef ds:uri="0a0aeac8-6f62-421a-b37d-09c09a5e8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263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Estat_blue_EN</vt:lpstr>
      <vt:lpstr>Assuring quality in the ESS</vt:lpstr>
      <vt:lpstr>Irish Statistical System ISS</vt:lpstr>
      <vt:lpstr>European Statistical System ESS</vt:lpstr>
      <vt:lpstr>European Statistical System ESS</vt:lpstr>
      <vt:lpstr>First quality initiatives: 1999 - 2003</vt:lpstr>
      <vt:lpstr>First crisis of trust 2004/2005</vt:lpstr>
      <vt:lpstr>Second crisis of trust 2009/2010 (I)</vt:lpstr>
      <vt:lpstr>Second crisis of trust 2009/2010 (II)</vt:lpstr>
      <vt:lpstr>Thank you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BARRIO Luis (ESTAT)</dc:creator>
  <cp:lastModifiedBy>Kevin Hickey</cp:lastModifiedBy>
  <cp:revision>32</cp:revision>
  <dcterms:created xsi:type="dcterms:W3CDTF">2013-03-15T13:29:43Z</dcterms:created>
  <dcterms:modified xsi:type="dcterms:W3CDTF">2016-04-26T14:41:19Z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0x010100258AA79CEB83498886A3A0868112325000CA38245252EBB246984C8BB53A56F839</vt:lpwstr>
  </property>
  <property fmtid="{D5CDD505-2E9C-101B-9397-08002B2CF9AE}" pid="3" name="_dlc_DocIdItemGuid">
    <vt:lpwstr>48b17e8f-7936-42ff-bacc-4f7708061fe5</vt:lpwstr>
  </property>
</Properties>
</file>